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311" r:id="rId4"/>
    <p:sldId id="299" r:id="rId5"/>
    <p:sldId id="303" r:id="rId6"/>
    <p:sldId id="257" r:id="rId7"/>
    <p:sldId id="258" r:id="rId8"/>
    <p:sldId id="314" r:id="rId9"/>
    <p:sldId id="260" r:id="rId10"/>
    <p:sldId id="261" r:id="rId11"/>
    <p:sldId id="262" r:id="rId12"/>
    <p:sldId id="315" r:id="rId13"/>
    <p:sldId id="316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213" y="3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23</a:t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/>
              <a:t>操作系统原理与设计</a:t>
            </a:r>
            <a:r>
              <a:rPr lang="en-US" altLang="zh-CN" dirty="0"/>
              <a:t>(H) </a:t>
            </a:r>
            <a:r>
              <a:rPr lang="zh-CN" altLang="en-US" dirty="0"/>
              <a:t>期末答辩 授课教师：邢凯</a:t>
            </a:r>
            <a:endParaRPr lang="en-US" altLang="zh-CN" dirty="0"/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/>
              <a:t>汇报人：阎昶澍、郭东昊、薄震宇、周翟恩和、王劲博</a:t>
            </a:r>
            <a:endParaRPr lang="en-US" altLang="zh-CN" dirty="0"/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6</a:t>
            </a:r>
            <a:r>
              <a:rPr lang="zh-CN" altLang="en-US" dirty="0"/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困难与解决方案</a:t>
            </a:r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库。编译时报错如下图。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06549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task模块</a:t>
            </a:r>
            <a:endParaRPr lang="zh-CN"/>
          </a:p>
        </p:txBody>
      </p:sp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26688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。</a:t>
            </a:r>
            <a:endParaRPr sz="7200" dirty="0"/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。</a:t>
            </a:r>
            <a:endParaRPr sz="7200" dirty="0"/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。</a:t>
            </a:r>
            <a:endParaRPr sz="7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01867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task模块</a:t>
            </a:r>
            <a:endParaRPr lang="zh-CN"/>
          </a:p>
        </p:txBody>
      </p:sp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599271342" name="文本框 599271341"/>
          <p:cNvSpPr txBox="1"/>
          <p:nvPr/>
        </p:nvSpPr>
        <p:spPr bwMode="auto">
          <a:xfrm>
            <a:off x="906498" y="2322648"/>
            <a:ext cx="5562893" cy="207299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state_list_item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：任务状态列表项。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priority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：任务优先级。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task_name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：任务名称。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stack_pointer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：堆栈指针。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stack_length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：堆栈长度。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</a:t>
            </a:r>
            <a:endParaRPr lang="zh-CN"/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address_map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将虚拟地址映射到物理地址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先查找TLB,未命中则访问页表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页表项无效时,触发页面错误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更新LRU/FIFO链表和TLB</a:t>
            </a:r>
            <a:endParaRPr sz="2800"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pageFault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处理页面错误情况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根据ReplacementStrategy选择替换帧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若使用TLB,清除被替换页的TLB条目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将脏页写回磁盘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读入导致页面错误的页到替换帧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更新页表项和LRU/FIFO链表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TLB_search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在TLB中搜索虚拟地址映射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找到则更新引用位和脏位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未找到返回-1(TLB未命中)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TLB_update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将页号和帧号映射添加到TLB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优先使用空闲条目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无空闲条目时,使用LRU替换策略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被替换条目脏位为1,更新页表项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MMU部分（模拟结果）</a:t>
            </a:r>
            <a:endParaRPr lang="zh-CN"/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1896470" y="2238944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943969" y="3129108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交叉编译与上板(bindgen方案)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22826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/>
              <a:t>用 </a:t>
            </a:r>
            <a:r>
              <a:rPr sz="2400" dirty="0" err="1"/>
              <a:t>wrapper.c</a:t>
            </a:r>
            <a:r>
              <a:rPr sz="2400" dirty="0"/>
              <a:t>  include </a:t>
            </a:r>
            <a:r>
              <a:rPr sz="2400" dirty="0" err="1"/>
              <a:t>所有头文件</a:t>
            </a:r>
            <a:r>
              <a:rPr sz="2400" dirty="0"/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/>
              <a:t>再对这一</a:t>
            </a:r>
            <a:r>
              <a:rPr sz="2400" dirty="0"/>
              <a:t> c </a:t>
            </a:r>
            <a:r>
              <a:rPr sz="2400" dirty="0" err="1"/>
              <a:t>文件进行</a:t>
            </a:r>
            <a:r>
              <a:rPr sz="2400" dirty="0"/>
              <a:t> </a:t>
            </a:r>
            <a:r>
              <a:rPr sz="2400" dirty="0" err="1"/>
              <a:t>bindgen，可以得到干净的</a:t>
            </a:r>
            <a:r>
              <a:rPr sz="2400" dirty="0"/>
              <a:t> </a:t>
            </a:r>
            <a:r>
              <a:rPr sz="2400" dirty="0" err="1"/>
              <a:t>bind.rs（不会生成调用的库函数</a:t>
            </a:r>
            <a:r>
              <a:rPr sz="2400" dirty="0"/>
              <a:t>）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确保了内存安全，防止了常见的缓冲区溢出、越界等内存错误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小组分工</a:t>
            </a:r>
            <a:endParaRPr lang="zh-CN" sz="4400" b="1" dirty="0"/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王劲博：组员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项目成果概述</a:t>
            </a:r>
            <a:endParaRPr lang="en-US" altLang="zh-CN" sz="4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n-ea"/>
              <a:cs typeface="Arial"/>
            </a:endParaRPr>
          </a:p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实现的功能</a:t>
            </a:r>
            <a:endParaRPr lang="zh-CN" sz="2400" b="1" dirty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项目成果概述</a:t>
            </a:r>
            <a:endParaRPr lang="en-US" altLang="zh-CN" sz="4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n-ea"/>
              <a:cs typeface="Arial"/>
            </a:endParaRPr>
          </a:p>
          <a:p>
            <a:pPr>
              <a:defRPr/>
            </a:pPr>
            <a:r>
              <a:rPr 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同类项目对比</a:t>
            </a:r>
            <a:endParaRPr lang="zh-CN" sz="2400" b="1" dirty="0">
              <a:latin typeface="+mn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3477297" y="1248385"/>
            <a:ext cx="5750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基本方法：</a:t>
            </a:r>
            <a:endParaRPr lang="en-US" altLang="zh-CN" dirty="0"/>
          </a:p>
          <a:p>
            <a:pPr>
              <a:defRPr/>
            </a:pPr>
            <a:r>
              <a:rPr lang="zh-CN" dirty="0"/>
              <a:t>将源码的函数进行拆分为各种简单的函数或方法，然后整合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改写原则：</a:t>
            </a:r>
            <a:endParaRPr lang="en-US" altLang="zh-CN" dirty="0"/>
          </a:p>
          <a:p>
            <a:pPr>
              <a:defRPr/>
            </a:pPr>
            <a:r>
              <a:rPr lang="zh-CN" dirty="0"/>
              <a:t>保留源码中的所有函数，函数的命名相应的改为符合</a:t>
            </a:r>
            <a:r>
              <a:rPr lang="en-US" dirty="0"/>
              <a:t>Rust</a:t>
            </a:r>
            <a:r>
              <a:rPr lang="zh-CN" dirty="0"/>
              <a:t>命名规范的版本，如“</a:t>
            </a:r>
            <a:r>
              <a:rPr lang="en-US" dirty="0" err="1"/>
              <a:t>vInitialiseList</a:t>
            </a:r>
            <a:r>
              <a:rPr lang="zh-CN" dirty="0"/>
              <a:t>”改为“</a:t>
            </a:r>
            <a:r>
              <a:rPr lang="en-US" dirty="0" err="1"/>
              <a:t>initialize_list</a:t>
            </a:r>
            <a:r>
              <a:rPr lang="zh-CN" dirty="0"/>
              <a:t>”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1277</Words>
  <Application>Microsoft Office PowerPoint</Application>
  <DocSecurity>0</DocSecurity>
  <PresentationFormat>宽屏</PresentationFormat>
  <Paragraphs>175</Paragraphs>
  <Slides>23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等线</vt:lpstr>
      <vt:lpstr>微软雅黑</vt:lpstr>
      <vt:lpstr>Arial</vt:lpstr>
      <vt:lpstr>Calibri</vt:lpstr>
      <vt:lpstr>Courier New</vt:lpstr>
      <vt:lpstr>Segoe UI</vt:lpstr>
      <vt:lpstr>Segoe UI Light</vt:lpstr>
      <vt:lpstr>Times New Roman</vt:lpstr>
      <vt:lpstr>Office Theme</vt:lpstr>
      <vt:lpstr>oleObj</vt:lpstr>
      <vt:lpstr>think-cell Slide</vt:lpstr>
      <vt:lpstr>PowerPoint 演示文稿</vt:lpstr>
      <vt:lpstr>PowerPoint 演示文稿</vt:lpstr>
      <vt:lpstr>项目背景——FreeRTOS</vt:lpstr>
      <vt:lpstr>项目背景——Rust</vt:lpstr>
      <vt:lpstr>项目目标 ——用 Rust 改写 FreeRTOS 并支持 MMU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Rust改写——适配上板</vt:lpstr>
      <vt:lpstr>Rust改写——task模块</vt:lpstr>
      <vt:lpstr>Rust改写——task模块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Donghao Guo</cp:lastModifiedBy>
  <cp:revision>245</cp:revision>
  <dcterms:created xsi:type="dcterms:W3CDTF">2019-08-16T12:08:31Z</dcterms:created>
  <dcterms:modified xsi:type="dcterms:W3CDTF">2024-07-05T11:18:40Z</dcterms:modified>
  <cp:category/>
  <dc:identifier/>
  <cp:contentStatus/>
  <dc:language/>
  <cp:version/>
</cp:coreProperties>
</file>